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9.png" ContentType="image/png"/>
  <Override PartName="/ppt/media/image7.jpeg" ContentType="image/jpe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png" ContentType="image/png"/>
  <Override PartName="/ppt/media/image16.jpeg" ContentType="image/jpeg"/>
  <Override PartName="/ppt/media/image18.wmf" ContentType="image/x-wmf"/>
  <Override PartName="/ppt/media/image19.wmf" ContentType="image/x-wmf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360180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/>
        </p:blipFill>
        <p:spPr>
          <a:xfrm>
            <a:off x="360180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g object 16" descr=""/>
          <p:cNvPicPr/>
          <p:nvPr/>
        </p:nvPicPr>
        <p:blipFill>
          <a:blip r:embed="rId2"/>
          <a:stretch/>
        </p:blipFill>
        <p:spPr>
          <a:xfrm>
            <a:off x="0" y="0"/>
            <a:ext cx="12187080" cy="6854400"/>
          </a:xfrm>
          <a:prstGeom prst="rect">
            <a:avLst/>
          </a:prstGeom>
          <a:ln>
            <a:noFill/>
          </a:ln>
        </p:spPr>
      </p:pic>
      <p:pic>
        <p:nvPicPr>
          <p:cNvPr id="1" name="bg object 17" descr=""/>
          <p:cNvPicPr/>
          <p:nvPr/>
        </p:nvPicPr>
        <p:blipFill>
          <a:blip r:embed="rId3"/>
          <a:stretch/>
        </p:blipFill>
        <p:spPr>
          <a:xfrm>
            <a:off x="0" y="0"/>
            <a:ext cx="12188520" cy="685440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wmf"/><Relationship Id="rId3" Type="http://schemas.openxmlformats.org/officeDocument/2006/relationships/image" Target="../media/image19.wmf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" descr=""/>
          <p:cNvPicPr/>
          <p:nvPr/>
        </p:nvPicPr>
        <p:blipFill>
          <a:blip r:embed="rId1"/>
          <a:stretch/>
        </p:blipFill>
        <p:spPr>
          <a:xfrm>
            <a:off x="-141480" y="247680"/>
            <a:ext cx="1541880" cy="1325160"/>
          </a:xfrm>
          <a:prstGeom prst="rect">
            <a:avLst/>
          </a:prstGeom>
          <a:ln w="9360">
            <a:noFill/>
          </a:ln>
        </p:spPr>
      </p:pic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1267200" y="1080000"/>
            <a:ext cx="9388800" cy="432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5976000" y="3168000"/>
            <a:ext cx="6190560" cy="3481560"/>
          </a:xfrm>
          <a:prstGeom prst="rect">
            <a:avLst/>
          </a:prstGeom>
          <a:ln>
            <a:noFill/>
          </a:ln>
        </p:spPr>
      </p:pic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0" y="288000"/>
            <a:ext cx="6500520" cy="4875120"/>
          </a:xfrm>
          <a:prstGeom prst="rect">
            <a:avLst/>
          </a:prstGeom>
          <a:ln>
            <a:noFill/>
          </a:ln>
        </p:spPr>
      </p:pic>
      <p:pic>
        <p:nvPicPr>
          <p:cNvPr id="42" name="Рисунок 3" descr=""/>
          <p:cNvPicPr/>
          <p:nvPr/>
        </p:nvPicPr>
        <p:blipFill>
          <a:blip r:embed="rId3"/>
          <a:stretch/>
        </p:blipFill>
        <p:spPr>
          <a:xfrm>
            <a:off x="10648800" y="1656000"/>
            <a:ext cx="1541880" cy="13251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 rot="5344200">
            <a:off x="552600" y="1167120"/>
            <a:ext cx="4511160" cy="3382920"/>
          </a:xfrm>
          <a:prstGeom prst="rect">
            <a:avLst/>
          </a:prstGeom>
          <a:ln>
            <a:noFill/>
          </a:ln>
        </p:spPr>
      </p:pic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4824000" y="1296000"/>
            <a:ext cx="7272000" cy="531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395640" y="432000"/>
            <a:ext cx="3276000" cy="4505760"/>
          </a:xfrm>
          <a:prstGeom prst="rect">
            <a:avLst/>
          </a:prstGeom>
          <a:ln>
            <a:noFill/>
          </a:ln>
        </p:spPr>
      </p:pic>
      <p:pic>
        <p:nvPicPr>
          <p:cNvPr id="46" name="" descr=""/>
          <p:cNvPicPr/>
          <p:nvPr/>
        </p:nvPicPr>
        <p:blipFill>
          <a:blip r:embed="rId2"/>
          <a:stretch/>
        </p:blipFill>
        <p:spPr>
          <a:xfrm>
            <a:off x="4031640" y="1008000"/>
            <a:ext cx="3168000" cy="435708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3"/>
          <a:stretch/>
        </p:blipFill>
        <p:spPr>
          <a:xfrm>
            <a:off x="7769520" y="1762920"/>
            <a:ext cx="3534120" cy="4860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"/>
          <p:cNvPicPr/>
          <p:nvPr/>
        </p:nvPicPr>
        <p:blipFill>
          <a:blip r:embed="rId1"/>
          <a:srcRect l="0" t="30168" r="0" b="0"/>
          <a:stretch/>
        </p:blipFill>
        <p:spPr>
          <a:xfrm>
            <a:off x="7416000" y="2588400"/>
            <a:ext cx="4462560" cy="3119040"/>
          </a:xfrm>
          <a:prstGeom prst="rect">
            <a:avLst/>
          </a:prstGeom>
          <a:ln>
            <a:noFill/>
          </a:ln>
        </p:spPr>
      </p:pic>
      <p:pic>
        <p:nvPicPr>
          <p:cNvPr id="49" name="" descr=""/>
          <p:cNvPicPr/>
          <p:nvPr/>
        </p:nvPicPr>
        <p:blipFill>
          <a:blip r:embed="rId2"/>
          <a:stretch/>
        </p:blipFill>
        <p:spPr>
          <a:xfrm>
            <a:off x="288000" y="378000"/>
            <a:ext cx="6896880" cy="4876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216000" y="264240"/>
            <a:ext cx="6197040" cy="4990320"/>
          </a:xfrm>
          <a:prstGeom prst="rect">
            <a:avLst/>
          </a:prstGeom>
          <a:ln>
            <a:noFill/>
          </a:ln>
        </p:spPr>
      </p:pic>
      <p:pic>
        <p:nvPicPr>
          <p:cNvPr id="51" name="" descr=""/>
          <p:cNvPicPr/>
          <p:nvPr/>
        </p:nvPicPr>
        <p:blipFill>
          <a:blip r:embed="rId2"/>
          <a:stretch/>
        </p:blipFill>
        <p:spPr>
          <a:xfrm>
            <a:off x="6943680" y="1080000"/>
            <a:ext cx="3007800" cy="2662920"/>
          </a:xfrm>
          <a:prstGeom prst="rect">
            <a:avLst/>
          </a:prstGeom>
          <a:ln>
            <a:noFill/>
          </a:ln>
        </p:spPr>
      </p:pic>
      <p:pic>
        <p:nvPicPr>
          <p:cNvPr id="52" name="" descr=""/>
          <p:cNvPicPr/>
          <p:nvPr/>
        </p:nvPicPr>
        <p:blipFill>
          <a:blip r:embed="rId3"/>
          <a:stretch/>
        </p:blipFill>
        <p:spPr>
          <a:xfrm>
            <a:off x="7560000" y="3744000"/>
            <a:ext cx="4600080" cy="2935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2753</TotalTime>
  <Application>Presentation_Editor/1.5.1.9$Windows_x86 LibreOffice_project/50$Build-9</Application>
  <Words>42</Words>
  <Paragraphs>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2022-05-23T10:58:22Z</dcterms:created>
  <dc:creator>Пользователь</dc:creator>
  <dc:description/>
  <dc:language>ru-RU</dc:language>
  <cp:lastModifiedBy/>
  <dcterms:modified xsi:type="dcterms:W3CDTF">2024-03-29T12:32:50Z</dcterms:modified>
  <cp:revision>116</cp:revision>
  <dc:subject/>
  <dc:title>Формирование и функционирование региональной системы сопровождения педагогических работников и управленческих кадров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</vt:i4>
  </property>
</Properties>
</file>