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АСТАВНИЧЕСКИЕ ПАРЫ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4320480" cy="63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319786" cy="633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5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404"/>
            <a:ext cx="441325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1\Desktop\НАСТАВНИЧЕСКИЕ ПАРЫ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70" y="283066"/>
            <a:ext cx="4371726" cy="61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НАСТАВНИЧЕСКИЕ ПАРЫ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6044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НАСТАВНИЧЕСКИЕ ПАРЫ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24847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НАСТАВНИЧЕСКИЕ ПАРЫ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4644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НАСТАВНИЧЕСКИЕ ПАРЫ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1764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НАСТАВНИЧЕСКИЕ ПАРЫ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46805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8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2023-04-17T06:48:46Z</dcterms:created>
  <dcterms:modified xsi:type="dcterms:W3CDTF">2023-04-17T06:56:41Z</dcterms:modified>
</cp:coreProperties>
</file>